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5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fuhongc.edu@gmail.com" TargetMode="External"/><Relationship Id="rId2" Type="http://schemas.openxmlformats.org/officeDocument/2006/relationships/hyperlink" Target="mailto:fuhongc15@tmail.ilc.edu.tw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fuhongc.edu@gmail.com" TargetMode="External"/><Relationship Id="rId2" Type="http://schemas.openxmlformats.org/officeDocument/2006/relationships/hyperlink" Target="mailto:fuhongc15@tmail.ilc.edu.tw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sz="60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暑假資訊作業繳交說明</a:t>
            </a:r>
            <a:endParaRPr sz="6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《資科30天自主學習計畫》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池富鴻 老師 </a:t>
            </a:r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</a:rPr>
              <a:t>2025/7/28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軟正黑體" panose="020B0604030504040204" pitchFamily="34" charset="-120"/>
                <a:ea typeface="微軟正黑體" panose="020B0604030504040204" pitchFamily="34" charset="-120"/>
              </a:rPr>
              <a:t>一、作業目的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透過連續30天的資訊自主學習計畫，</a:t>
            </a:r>
          </a:p>
          <a:p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鼓勵同學養成自我規劃與執行的能力</a:t>
            </a:r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</a:p>
          <a:p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並提升數位技能與資訊素養</a:t>
            </a:r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軟正黑體" panose="020B0604030504040204" pitchFamily="34" charset="-120"/>
                <a:ea typeface="微軟正黑體" panose="020B0604030504040204" pitchFamily="34" charset="-120"/>
              </a:rPr>
              <a:t>二、作業內容 - 作業階段流程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✅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暑假前：已繳交計畫書（格式統一</a:t>
            </a:r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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 </a:t>
            </a:r>
            <a:r>
              <a:rPr lang="zh-TW" altLang="en-US" sz="2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如果真的忘記計畫內容，到你的雲端硬碟看看</a:t>
            </a:r>
            <a:endParaRPr sz="2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🔄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暑假中：依照計畫</a:t>
            </a:r>
            <a:r>
              <a:rPr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每日執行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📒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成果紀錄：完成每週紀錄表，附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上過程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照片或筆記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11A5C-8817-B099-8067-15AC6BB8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9BA82-531C-E407-DB23-258B0F48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二、作業內容</a:t>
            </a:r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–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自由繳交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A7C1C-B8A5-0625-E1CF-F012283A0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2025 / 8 / 31 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前要繳交：</a:t>
            </a:r>
            <a:endParaRPr lang="en-US" altLang="zh-TW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indent="-1371600" algn="ctr">
              <a:buFont typeface="+mj-lt"/>
              <a:buAutoNum type="arabicParenR"/>
            </a:pPr>
            <a:r>
              <a:rPr lang="zh-TW" altLang="en-US" sz="8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每週紀錄表</a:t>
            </a:r>
            <a:endParaRPr lang="en-US" altLang="zh-TW" sz="8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71600" indent="-1371600" algn="ctr">
              <a:buFont typeface="+mj-lt"/>
              <a:buAutoNum type="arabicParenR"/>
            </a:pPr>
            <a:r>
              <a:rPr lang="zh-TW" altLang="en-US" sz="8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成果作品</a:t>
            </a:r>
            <a:endParaRPr sz="8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835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二、作業內容</a:t>
            </a:r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-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成果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作品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呈現方式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形式：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圖片、拍片、報告錄影、簡報、甚至把你做的作品直接傳給我</a:t>
            </a:r>
          </a:p>
          <a:p>
            <a:pPr marL="0" indent="0">
              <a:buNone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	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如果不知道自己做的作品可以怎麼傳可以問我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原本是要上台，改成</a:t>
            </a:r>
            <a:r>
              <a:rPr lang="zh-TW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數位成果</a:t>
            </a:r>
            <a:r>
              <a:rPr lang="en-US" altLang="zh-TW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作品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很自由！發揮自己的創意就好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只要有認真執行，願意做成果就很好！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記得上傳至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Drive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並共用給老師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共用給兩個帳號：</a:t>
            </a: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fuhongc15@tmail.ilc.edu.tw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fuhongc.edu@gmail.com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軟正黑體" panose="020B0604030504040204" pitchFamily="34" charset="-120"/>
                <a:ea typeface="微軟正黑體" panose="020B0604030504040204" pitchFamily="34" charset="-120"/>
              </a:rPr>
              <a:t>三、繳交方式與時程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38786"/>
              </p:ext>
            </p:extLst>
          </p:nvPr>
        </p:nvGraphicFramePr>
        <p:xfrm>
          <a:off x="457200" y="1371600"/>
          <a:ext cx="8229600" cy="493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9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sz="20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  <a:endParaRPr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🔗 </a:t>
                      </a:r>
                      <a:r>
                        <a:rPr sz="2400" b="1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繳交方式</a:t>
                      </a:r>
                      <a:endParaRPr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Google Drive </a:t>
                      </a: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文件共用給老師</a:t>
                      </a:r>
                      <a:endParaRPr lang="en-US" altLang="zh-TW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en-US" altLang="zh-TW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學期末前都有讓大家建立文件了</a:t>
                      </a:r>
                      <a:r>
                        <a:rPr lang="en-US" altLang="zh-TW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834"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📤 </a:t>
                      </a:r>
                      <a:r>
                        <a:rPr sz="2400" b="1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共用帳號</a:t>
                      </a:r>
                      <a:endParaRPr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hlinkClick r:id="rId2"/>
                        </a:rPr>
                        <a:t>fuhongc15@tmail.ilc.edu.tw</a:t>
                      </a:r>
                      <a:endParaRPr 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hlinkClick r:id="rId3"/>
                        </a:rPr>
                        <a:t>fuhongc.edu@gmail.com</a:t>
                      </a:r>
                      <a:endParaRPr 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＊兩個都要共用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⏰ </a:t>
                      </a:r>
                      <a:r>
                        <a:rPr sz="2400" b="1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截止時間</a:t>
                      </a:r>
                      <a:endParaRPr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2025／8／31（星期日）16:00 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📣 </a:t>
                      </a:r>
                      <a:r>
                        <a:rPr sz="2400" b="1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繳交提醒</a:t>
                      </a:r>
                      <a:endParaRPr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8/27 </a:t>
                      </a:r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公告繳交名單，未列上請補交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🎁 </a:t>
                      </a:r>
                      <a:r>
                        <a:rPr lang="zh-TW" altLang="en-US" sz="2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完成鼓勵</a:t>
                      </a:r>
                      <a:endParaRPr sz="24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繳交並認真完成者，</a:t>
                      </a:r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9月底前寄發小禮物</a:t>
                      </a: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，會請</a:t>
                      </a:r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導師協</a:t>
                      </a: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助</a:t>
                      </a:r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轉發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四、評分重點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279975"/>
              </p:ext>
            </p:extLst>
          </p:nvPr>
        </p:nvGraphicFramePr>
        <p:xfrm>
          <a:off x="457200" y="1371600"/>
          <a:ext cx="8244000" cy="50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2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sz="20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評量項目</a:t>
                      </a:r>
                      <a:endParaRPr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比例</a:t>
                      </a:r>
                      <a:endParaRPr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0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  <a:endParaRPr sz="20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sz="2400" b="1" u="sng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計畫執行度</a:t>
                      </a:r>
                      <a:endParaRPr sz="2400" b="1" u="sng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是否有依原定目標執行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sz="2400" b="1" u="sng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每週紀錄完整</a:t>
                      </a:r>
                      <a:endParaRPr sz="2400" b="1" u="sng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每週成果具體、有圖文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sz="2400" b="1" u="sng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數位成果呈現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呈現方式創意、用心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sz="2400" b="1" u="sng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美化與整理</a:t>
                      </a:r>
                      <a:endParaRPr sz="2400" b="1" u="sng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r>
                        <a:rPr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dirty="0" err="1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內容排版與整體完成度</a:t>
                      </a:r>
                      <a:endParaRPr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latin typeface="微軟正黑體" panose="020B0604030504040204" pitchFamily="34" charset="-120"/>
                <a:ea typeface="微軟正黑體" panose="020B0604030504040204" pitchFamily="34" charset="-120"/>
              </a:rPr>
              <a:t>五、注意事項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✅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每週紀錄請定期完成，勿集中補寫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📷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可附截圖、照片、筆記等紀錄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🎬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數位成果不限形式（簡報、影片等</a:t>
            </a:r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  <a:p>
            <a:r>
              <a:rPr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🧑‍🤝‍🧑 </a:t>
            </a:r>
            <a:r>
              <a:rPr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若遇問題可洽詢班級小老師或同學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🧑‍🤝‍🧑 如果要詢問老師問題，請搜尋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Facebook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：池富鴻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	Email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fuhongc.edu@gmail.com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346</Words>
  <Application>Microsoft Office PowerPoint</Application>
  <PresentationFormat>如螢幕大小 (4:3)</PresentationFormat>
  <Paragraphs>65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2" baseType="lpstr">
      <vt:lpstr>微軟正黑體</vt:lpstr>
      <vt:lpstr>Arial</vt:lpstr>
      <vt:lpstr>Calibri</vt:lpstr>
      <vt:lpstr>Office Theme</vt:lpstr>
      <vt:lpstr>暑假資訊作業繳交說明</vt:lpstr>
      <vt:lpstr>一、作業目的</vt:lpstr>
      <vt:lpstr>二、作業內容 - 作業階段流程</vt:lpstr>
      <vt:lpstr>二、作業內容 – (自由繳交)</vt:lpstr>
      <vt:lpstr>二、作業內容 - 成果作品呈現方式</vt:lpstr>
      <vt:lpstr>三、繳交方式與時程</vt:lpstr>
      <vt:lpstr>四、評分重點</vt:lpstr>
      <vt:lpstr>五、注意事項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Fuhong Chih</cp:lastModifiedBy>
  <cp:revision>6</cp:revision>
  <dcterms:created xsi:type="dcterms:W3CDTF">2013-01-27T09:14:16Z</dcterms:created>
  <dcterms:modified xsi:type="dcterms:W3CDTF">2025-07-27T13:30:13Z</dcterms:modified>
  <cp:category/>
</cp:coreProperties>
</file>