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353" r:id="rId3"/>
    <p:sldId id="354" r:id="rId4"/>
    <p:sldId id="35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6CD"/>
    <a:srgbClr val="E1DEA9"/>
    <a:srgbClr val="EFE664"/>
    <a:srgbClr val="4FA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636"/>
  </p:normalViewPr>
  <p:slideViewPr>
    <p:cSldViewPr snapToGrid="0">
      <p:cViewPr varScale="1">
        <p:scale>
          <a:sx n="103" d="100"/>
          <a:sy n="103" d="100"/>
        </p:scale>
        <p:origin x="1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評分佔比</a:t>
            </a:r>
            <a:r>
              <a:rPr lang="en-US" altLang="zh-TW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單位</a:t>
            </a:r>
            <a:r>
              <a:rPr lang="en-US" altLang="zh-TW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:%)</a:t>
            </a:r>
            <a:endParaRPr lang="zh-TW" altLang="en-US" sz="28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評分標準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B6-7048-A869-F76291C49B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B6-7048-A869-F76291C49B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B6-7048-A869-F76291C49B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B6-7048-A869-F76291C49B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0B6-7048-A869-F76291C49B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封面、目錄頁與頁數</c:v>
                </c:pt>
                <c:pt idx="1">
                  <c:v>精簡內容</c:v>
                </c:pt>
                <c:pt idx="2">
                  <c:v>善用圖表</c:v>
                </c:pt>
                <c:pt idx="3">
                  <c:v>文圖對題</c:v>
                </c:pt>
                <c:pt idx="4">
                  <c:v>零錯字與內容完整性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10</c:v>
                </c:pt>
                <c:pt idx="2">
                  <c:v>25</c:v>
                </c:pt>
                <c:pt idx="3">
                  <c:v>15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8E-6D4F-8DC3-0A1738C85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S Gothic" panose="020B0609070205080204" pitchFamily="49" charset="-128"/>
              <a:ea typeface="MS Gothic" panose="020B0609070205080204" pitchFamily="49" charset="-128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6E59-BE8D-1944-959D-5C384B1E4EFB}" type="datetimeFigureOut">
              <a:rPr lang="en-TW" smtClean="0"/>
              <a:t>12/19/2023</a:t>
            </a:fld>
            <a:endParaRPr lang="en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EC8ED-AEB3-A249-9F50-52A6D57E728D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257083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1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5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0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1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4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9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2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CD78E-FFDC-4B6B-B079-E544FFB03681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BA187-0F35-4127-8DBD-0DBE8AF2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3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uhongc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1D7FB85-DAE6-4C0B-9CC3-A6B84723FDE4}"/>
              </a:ext>
            </a:extLst>
          </p:cNvPr>
          <p:cNvSpPr/>
          <p:nvPr/>
        </p:nvSpPr>
        <p:spPr>
          <a:xfrm>
            <a:off x="3808520" y="0"/>
            <a:ext cx="5408632" cy="6858000"/>
          </a:xfrm>
          <a:prstGeom prst="rect">
            <a:avLst/>
          </a:prstGeom>
          <a:solidFill>
            <a:srgbClr val="E1DEA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89829-9312-41D9-A66D-5140FE88D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5928" y="1955823"/>
            <a:ext cx="5020056" cy="2840498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順安國中</a:t>
            </a:r>
            <a:br>
              <a:rPr lang="en-US" altLang="zh-TW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</a:br>
            <a:r>
              <a:rPr lang="en-US" altLang="zh-TW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112-1</a:t>
            </a:r>
            <a:br>
              <a:rPr lang="en-US" altLang="zh-TW" sz="4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</a:br>
            <a:r>
              <a:rPr lang="zh-TW" altLang="en-US" sz="11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 </a:t>
            </a:r>
            <a:br>
              <a:rPr lang="en-US" altLang="zh-TW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</a:br>
            <a:r>
              <a:rPr lang="en-US" altLang="zh-TW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804</a:t>
            </a:r>
            <a:r>
              <a:rPr lang="zh-TW" alt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資訊科技</a:t>
            </a:r>
            <a:br>
              <a:rPr lang="en-US" altLang="zh-TW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</a:br>
            <a:r>
              <a:rPr lang="zh-TW" altLang="en-US" sz="28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期末考試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A3BA1-6281-410E-94E5-CCEBE9FC7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0929" y="5770034"/>
            <a:ext cx="3273552" cy="7626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授課教師：池富鴻</a:t>
            </a:r>
            <a:endParaRPr lang="en-US" altLang="zh-TW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C473C9-4009-4882-B93A-786E8FF027B1}"/>
              </a:ext>
            </a:extLst>
          </p:cNvPr>
          <p:cNvSpPr/>
          <p:nvPr/>
        </p:nvSpPr>
        <p:spPr>
          <a:xfrm>
            <a:off x="0" y="-1"/>
            <a:ext cx="3808520" cy="20596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2F64C0-AD4F-4F82-A46C-35A18749B0A5}"/>
              </a:ext>
            </a:extLst>
          </p:cNvPr>
          <p:cNvSpPr/>
          <p:nvPr/>
        </p:nvSpPr>
        <p:spPr>
          <a:xfrm>
            <a:off x="0" y="4592365"/>
            <a:ext cx="3804036" cy="2265636"/>
          </a:xfrm>
          <a:prstGeom prst="rect">
            <a:avLst/>
          </a:prstGeom>
          <a:solidFill>
            <a:srgbClr val="EFE6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ML - Wikipedia, the free encyclopedia">
            <a:extLst>
              <a:ext uri="{FF2B5EF4-FFF2-40B4-BE49-F238E27FC236}">
                <a16:creationId xmlns:a16="http://schemas.microsoft.com/office/drawing/2014/main" id="{F2CC98CF-87AB-48B3-98CA-46FB8C63C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776" y="268214"/>
            <a:ext cx="2169392" cy="216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java">
            <a:extLst>
              <a:ext uri="{FF2B5EF4-FFF2-40B4-BE49-F238E27FC236}">
                <a16:creationId xmlns:a16="http://schemas.microsoft.com/office/drawing/2014/main" id="{53B1D379-D499-49BF-B6EA-D69061C11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69" y="119736"/>
            <a:ext cx="995182" cy="182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scratch">
            <a:extLst>
              <a:ext uri="{FF2B5EF4-FFF2-40B4-BE49-F238E27FC236}">
                <a16:creationId xmlns:a16="http://schemas.microsoft.com/office/drawing/2014/main" id="{4D6C1399-4B1D-4BC6-A0A5-8D7C621BF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09" y="4749307"/>
            <a:ext cx="1670543" cy="195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le 1">
            <a:extLst>
              <a:ext uri="{FF2B5EF4-FFF2-40B4-BE49-F238E27FC236}">
                <a16:creationId xmlns:a16="http://schemas.microsoft.com/office/drawing/2014/main" id="{3EEA1502-713B-4CB3-8591-989C4E685514}"/>
              </a:ext>
            </a:extLst>
          </p:cNvPr>
          <p:cNvSpPr txBox="1">
            <a:spLocks/>
          </p:cNvSpPr>
          <p:nvPr/>
        </p:nvSpPr>
        <p:spPr>
          <a:xfrm>
            <a:off x="3991444" y="4064266"/>
            <a:ext cx="5020056" cy="17280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主題：</a:t>
            </a:r>
            <a:r>
              <a:rPr lang="en-US" altLang="zh-TW" sz="2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CANVA</a:t>
            </a:r>
            <a:r>
              <a:rPr lang="zh-TW" altLang="en-US" sz="2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粗圓體" panose="020F0709000000000000" pitchFamily="49" charset="-120"/>
                <a:ea typeface="華康粗圓體" panose="020F0709000000000000" pitchFamily="49" charset="-120"/>
              </a:rPr>
              <a:t>簡報製作說明</a:t>
            </a:r>
            <a:endParaRPr lang="en-US" altLang="zh-TW" sz="2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  <a:p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33A27A-9AAA-1EFD-2007-27A572A8C1D1}"/>
              </a:ext>
            </a:extLst>
          </p:cNvPr>
          <p:cNvSpPr/>
          <p:nvPr/>
        </p:nvSpPr>
        <p:spPr>
          <a:xfrm>
            <a:off x="0" y="2066134"/>
            <a:ext cx="3808520" cy="2526229"/>
          </a:xfrm>
          <a:prstGeom prst="rect">
            <a:avLst/>
          </a:prstGeom>
          <a:solidFill>
            <a:srgbClr val="D0E6CD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BBDCC2-EC80-3F5A-B1B9-1CE6E0C6A8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88" y="2223078"/>
            <a:ext cx="2212344" cy="221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0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E0E6A9-2F43-45CC-BE57-7AF2229D4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72356"/>
            <a:ext cx="7886700" cy="4260279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班級：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804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（採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作業繳交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型式）</a:t>
            </a:r>
            <a:endParaRPr lang="en-US" altLang="zh-TW" sz="24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繳交期限：</a:t>
            </a:r>
            <a:r>
              <a:rPr lang="en-US" altLang="zh-TW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2024/1/8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第二節 資訊科技 下課前</a:t>
            </a:r>
            <a:endParaRPr lang="en-US" altLang="zh-TW" sz="24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繳交方式</a:t>
            </a:r>
            <a:r>
              <a:rPr lang="zh-TW" altLang="en-US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： </a:t>
            </a:r>
            <a:r>
              <a:rPr lang="en-US" altLang="zh-TW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可提早繳交！但機會只有一次，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請慎重</a:t>
            </a:r>
            <a:r>
              <a:rPr lang="en-US" altLang="zh-TW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</a:t>
            </a:r>
            <a:endParaRPr lang="en-US" altLang="zh-TW" sz="2400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教學網站</a:t>
            </a:r>
            <a:r>
              <a:rPr lang="en-US" altLang="zh-TW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</a:t>
            </a:r>
            <a:r>
              <a:rPr lang="en-US" altLang="zh-TW" sz="2400" dirty="0" err="1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www.fuhongc.net</a:t>
            </a:r>
            <a:r>
              <a:rPr lang="en-US" altLang="zh-TW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/</a:t>
            </a:r>
            <a:r>
              <a:rPr lang="en-US" altLang="zh-TW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無須登入</a:t>
            </a:r>
            <a:r>
              <a:rPr lang="zh-TW" altLang="en-US" sz="24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，直接從：</a:t>
            </a:r>
            <a:endParaRPr lang="en-US" altLang="zh-TW" sz="2400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學習專區</a:t>
            </a:r>
            <a:r>
              <a:rPr lang="en-US" altLang="zh-TW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作業上傳展示</a:t>
            </a:r>
            <a:r>
              <a:rPr lang="en-US" altLang="zh-TW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選擇主題為</a:t>
            </a:r>
            <a:r>
              <a:rPr lang="en-US" altLang="zh-TW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“[804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資科</a:t>
            </a:r>
            <a:r>
              <a:rPr lang="en-US" altLang="zh-TW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]CANVA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期末作業</a:t>
            </a:r>
            <a:r>
              <a:rPr lang="en-US" altLang="zh-TW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選擇簡報檔案後，上傳者姓名請填入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自己的名字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上傳密碼與相關說明請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留空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55D46ED-9705-4536-B692-3352E2FDA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5421168" cy="966771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作業繳交與注意事項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C73AE6-B7A2-44DE-95A7-F36A0083D65F}"/>
              </a:ext>
            </a:extLst>
          </p:cNvPr>
          <p:cNvSpPr/>
          <p:nvPr/>
        </p:nvSpPr>
        <p:spPr>
          <a:xfrm>
            <a:off x="0" y="5894772"/>
            <a:ext cx="9144000" cy="963227"/>
          </a:xfrm>
          <a:prstGeom prst="rect">
            <a:avLst/>
          </a:prstGeom>
          <a:solidFill>
            <a:srgbClr val="D0E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0E5B1-31DF-4730-9692-492B1EF4680B}"/>
              </a:ext>
            </a:extLst>
          </p:cNvPr>
          <p:cNvSpPr/>
          <p:nvPr/>
        </p:nvSpPr>
        <p:spPr>
          <a:xfrm>
            <a:off x="6283260" y="6334"/>
            <a:ext cx="2860740" cy="1325563"/>
          </a:xfrm>
          <a:prstGeom prst="rect">
            <a:avLst/>
          </a:prstGeom>
          <a:solidFill>
            <a:srgbClr val="D0E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ML - Wikipedia, the free encyclopedia">
            <a:extLst>
              <a:ext uri="{FF2B5EF4-FFF2-40B4-BE49-F238E27FC236}">
                <a16:creationId xmlns:a16="http://schemas.microsoft.com/office/drawing/2014/main" id="{3BFE1981-A44D-494D-AA34-363DC0541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53" y="332013"/>
            <a:ext cx="1722534" cy="172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75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C73AE6-B7A2-44DE-95A7-F36A0083D65F}"/>
              </a:ext>
            </a:extLst>
          </p:cNvPr>
          <p:cNvSpPr/>
          <p:nvPr/>
        </p:nvSpPr>
        <p:spPr>
          <a:xfrm>
            <a:off x="0" y="5532438"/>
            <a:ext cx="9144000" cy="1325562"/>
          </a:xfrm>
          <a:prstGeom prst="rect">
            <a:avLst/>
          </a:prstGeom>
          <a:solidFill>
            <a:srgbClr val="D0E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55D46ED-9705-4536-B692-3352E2FDA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13094"/>
            <a:ext cx="5421168" cy="966771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作業說明與要求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0E5B1-31DF-4730-9692-492B1EF4680B}"/>
              </a:ext>
            </a:extLst>
          </p:cNvPr>
          <p:cNvSpPr/>
          <p:nvPr/>
        </p:nvSpPr>
        <p:spPr>
          <a:xfrm>
            <a:off x="6283260" y="6334"/>
            <a:ext cx="2860740" cy="1325563"/>
          </a:xfrm>
          <a:prstGeom prst="rect">
            <a:avLst/>
          </a:prstGeom>
          <a:solidFill>
            <a:srgbClr val="D0E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ML - Wikipedia, the free encyclopedia">
            <a:extLst>
              <a:ext uri="{FF2B5EF4-FFF2-40B4-BE49-F238E27FC236}">
                <a16:creationId xmlns:a16="http://schemas.microsoft.com/office/drawing/2014/main" id="{3BFE1981-A44D-494D-AA34-363DC0541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53" y="332013"/>
            <a:ext cx="1722534" cy="172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ACB89319-E340-4DCF-82D7-2D00208125F4}"/>
              </a:ext>
            </a:extLst>
          </p:cNvPr>
          <p:cNvSpPr txBox="1">
            <a:spLocks/>
          </p:cNvSpPr>
          <p:nvPr/>
        </p:nvSpPr>
        <p:spPr>
          <a:xfrm>
            <a:off x="661369" y="1777468"/>
            <a:ext cx="8296585" cy="5676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頁數限制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頁以內</a:t>
            </a:r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封面頁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主標題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副標題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目錄頁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：含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4-5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項大綱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勿超過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報告主題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資科課在學什麼？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精簡內容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：字數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勿過多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	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20-30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善用圖表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：至少插入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項圖表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文圖對題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：任何元素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須符合主題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零錯字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打錯字、內容。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＊先分析主題，再思考大綱並開始製作簡報！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＊本次考試中簡報技巧為主，內容為輔不苛求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903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C73AE6-B7A2-44DE-95A7-F36A0083D65F}"/>
              </a:ext>
            </a:extLst>
          </p:cNvPr>
          <p:cNvSpPr/>
          <p:nvPr/>
        </p:nvSpPr>
        <p:spPr>
          <a:xfrm>
            <a:off x="0" y="5532438"/>
            <a:ext cx="9144000" cy="1325562"/>
          </a:xfrm>
          <a:prstGeom prst="rect">
            <a:avLst/>
          </a:prstGeom>
          <a:solidFill>
            <a:srgbClr val="D0E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55D46ED-9705-4536-B692-3352E2FDA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5421168" cy="966771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簡報作業評分重點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0E5B1-31DF-4730-9692-492B1EF4680B}"/>
              </a:ext>
            </a:extLst>
          </p:cNvPr>
          <p:cNvSpPr/>
          <p:nvPr/>
        </p:nvSpPr>
        <p:spPr>
          <a:xfrm>
            <a:off x="6283260" y="6334"/>
            <a:ext cx="2860740" cy="1325563"/>
          </a:xfrm>
          <a:prstGeom prst="rect">
            <a:avLst/>
          </a:prstGeom>
          <a:solidFill>
            <a:srgbClr val="D0E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ML - Wikipedia, the free encyclopedia">
            <a:extLst>
              <a:ext uri="{FF2B5EF4-FFF2-40B4-BE49-F238E27FC236}">
                <a16:creationId xmlns:a16="http://schemas.microsoft.com/office/drawing/2014/main" id="{3BFE1981-A44D-494D-AA34-363DC0541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53" y="332013"/>
            <a:ext cx="1722534" cy="172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CA08355-4BE7-BEB2-B51A-195412E8A794}"/>
              </a:ext>
            </a:extLst>
          </p:cNvPr>
          <p:cNvGraphicFramePr/>
          <p:nvPr/>
        </p:nvGraphicFramePr>
        <p:xfrm>
          <a:off x="402953" y="1133528"/>
          <a:ext cx="8555065" cy="5654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145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2448</TotalTime>
  <Words>242</Words>
  <Application>Microsoft Office PowerPoint</Application>
  <PresentationFormat>如螢幕大小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MS Gothic</vt:lpstr>
      <vt:lpstr>華康粗圓體</vt:lpstr>
      <vt:lpstr>微軟正黑體</vt:lpstr>
      <vt:lpstr>Arial</vt:lpstr>
      <vt:lpstr>Calibri</vt:lpstr>
      <vt:lpstr>Calibri Light</vt:lpstr>
      <vt:lpstr>Wingdings</vt:lpstr>
      <vt:lpstr>Office Theme</vt:lpstr>
      <vt:lpstr>順安國中 112-1   804資訊科技 期末考試</vt:lpstr>
      <vt:lpstr>作業繳交與注意事項</vt:lpstr>
      <vt:lpstr>作業說明與要求</vt:lpstr>
      <vt:lpstr>簡報作業評分重點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Fuhong Chih</dc:creator>
  <cp:lastModifiedBy>Fuhong Chih</cp:lastModifiedBy>
  <cp:revision>48</cp:revision>
  <dcterms:created xsi:type="dcterms:W3CDTF">2019-08-24T13:12:53Z</dcterms:created>
  <dcterms:modified xsi:type="dcterms:W3CDTF">2023-12-19T06:32:48Z</dcterms:modified>
</cp:coreProperties>
</file>